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418" r:id="rId3"/>
    <p:sldId id="420" r:id="rId4"/>
    <p:sldId id="409" r:id="rId5"/>
    <p:sldId id="378" r:id="rId6"/>
    <p:sldId id="422" r:id="rId7"/>
    <p:sldId id="421" r:id="rId8"/>
    <p:sldId id="413" r:id="rId9"/>
    <p:sldId id="398" r:id="rId10"/>
    <p:sldId id="415" r:id="rId11"/>
    <p:sldId id="414" r:id="rId12"/>
    <p:sldId id="417" r:id="rId13"/>
    <p:sldId id="419" r:id="rId14"/>
    <p:sldId id="305" r:id="rId15"/>
  </p:sldIdLst>
  <p:sldSz cx="12192000" cy="6858000"/>
  <p:notesSz cx="12192000" cy="6858000"/>
  <p:custDataLst>
    <p:tags r:id="rId17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49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84" autoAdjust="0"/>
  </p:normalViewPr>
  <p:slideViewPr>
    <p:cSldViewPr showGuides="1">
      <p:cViewPr varScale="1">
        <p:scale>
          <a:sx n="81" d="100"/>
          <a:sy n="81" d="100"/>
        </p:scale>
        <p:origin x="725" y="62"/>
      </p:cViewPr>
      <p:guideLst>
        <p:guide orient="horz" pos="2949"/>
        <p:guide pos="214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  <a:t>2026/1/2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37D88-0D11-2C0A-6FE6-A3F2217C9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BD6FD9B-1C94-31AA-7944-5437331E15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8BE591B-F492-CC40-99E6-D97E5D4E83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09C184-E596-9BD3-FF93-03ACD04F0A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407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D1D66-36B9-7F0D-979A-C9C933AF2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DB2305C-3AE7-D5E3-8E7E-972ABB4953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21BB5AE-9878-39A7-DB6D-AEF64343EE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753841A-3E81-DDAF-2FEE-18D9A62F47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185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71B4D-ED9B-AFBB-F338-4EE79AB2D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EDD3880-D78F-217F-9334-840D439616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90309FD-0DFF-299E-4FDC-71A6525180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BE20C93-FF31-5090-B302-E019DBE4D4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413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3481C-5CC6-503E-8E1B-4DE171355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E9E844B-D28B-6B5F-51D6-4FEF37DD46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13C76ED-EEC4-D2D2-06EE-417883BBA7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03E44C-16E8-F98C-AECA-3D16445FA3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032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921EF-C1ED-3306-7294-7469C9687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E6189DA-F603-D289-DA88-DCC51831A3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059ED51-84F6-2EBA-455F-944F6928C3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47A796-AAEA-B4CE-D17B-F558AF58D5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1987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B4D4A-3D00-81F2-2476-D4972F67B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8E21535-9A05-7601-641C-583A5A4B40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29E52FD-CBA7-B665-3DB8-3F85515FEB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80D2CD5-C231-7D88-BCDF-5BAF4536E3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490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B3D4E-B193-E797-ABB2-FB8EAC5AE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5EB335B-646F-71D3-894A-F00CB14456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F5AE693-29D4-536C-FCDF-4D9BA59502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B834051-F077-22A2-5421-8215E4C057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952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19804-AB4E-CA06-F830-767A6EED5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5CD6EA7-95F7-E709-328E-ACCB5EC61B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7382D46-A9D8-9397-268B-19AD9C25EF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17F4FE-BB9E-5C16-EE85-26FA4B41BD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108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E6B11-D40C-313D-94FF-D87B8B49D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A157DC7-C18E-3C57-9877-5AB907CBB8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EF47270-B87B-70D9-634E-63D6814B5F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4D1D8A1-3AD0-C481-584B-6A702CB566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3532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B9ECF-ACEC-E3BE-C9E9-943A947CA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DBF4323-4F78-539D-622D-DE85882981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7106863-02E8-D0EC-984B-E43D3FBD94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D9C066D-24B6-CA27-F285-975BB27A23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338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1/2/2026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1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2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3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2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grpSp>
        <p:nvGrpSpPr>
          <p:cNvPr id="22" name="object 22"/>
          <p:cNvGrpSpPr/>
          <p:nvPr/>
        </p:nvGrpSpPr>
        <p:grpSpPr>
          <a:xfrm>
            <a:off x="-217" y="959709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216648" y="5917795"/>
            <a:ext cx="35382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Y</a:t>
            </a:r>
            <a:r>
              <a:rPr lang="en-US" altLang="zh-CN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uhang  Jang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61432" y="1282747"/>
            <a:ext cx="11209321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Causal Order : The key to Leveraging Imperfect Experts in Causal Inference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0230992" y="5117076"/>
            <a:ext cx="198183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ICLR</a:t>
            </a:r>
            <a:r>
              <a:rPr lang="en-US" altLang="zh-CN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_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5</a:t>
            </a:r>
            <a:b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</a:br>
            <a:endParaRPr lang="en-US" sz="16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601175" y="4846158"/>
            <a:ext cx="746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Code :</a:t>
            </a:r>
            <a:r>
              <a:rPr lang="zh-CN" altLang="en-US" dirty="0"/>
              <a:t> </a:t>
            </a:r>
            <a:r>
              <a:rPr lang="en-US" altLang="zh-CN" dirty="0"/>
              <a:t>https://github.com/AniketVashishtha/Causal_Order_Imperfect_Experts</a:t>
            </a:r>
            <a:endParaRPr lang="zh-CN" altLang="en-US" dirty="0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6649ECB6-A301-FB0C-1199-10E67F65637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848" y="2585494"/>
            <a:ext cx="7292589" cy="20891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B4C99-A697-664D-57E8-A134CD9AD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37E2E79-86A6-72FF-5A87-1F7E9532DBFD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05F1E984-5C08-294C-9127-D9C8C482F4CD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A135BC4B-A892-6640-7A33-69753ED78BA0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DF404F2-8FC1-4865-5B87-F81F67D78482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E38834A-A255-76B3-A6BA-0C80F59302B7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A9A51280-CB66-6B03-A845-9C1039308DE6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E2A3AB7B-B2FA-2CEB-F544-42E0ED1A52A1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D9407BDC-9A8D-91AE-20B7-875EDE9DBE52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27EFC834-046D-0A5D-063E-57EB5542B351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D60C986A-9239-2634-922C-2A37DCD5103A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2E34707C-433F-E10E-5A9C-33E54361BB3B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632BAB4A-C550-FD59-6289-0B9C4BC3D97E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484F3961-4F73-AA26-90D8-9679813B2CE7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E3EF0B80-0E4A-D4C9-CC40-AA5AF03D9A83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94AA0C0D-95E3-E067-226E-96C6EFF2A8E7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F63D6493-2840-7B05-DFF5-6513258B3411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0DA93EA8-CF9E-F284-269A-21C553EA3DFF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E3EB924A-03AD-B72F-EA60-5EC49B778A92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259DBEDA-E078-200E-A939-F3D2E8EF2E19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6DCD2960-AC13-90FA-BB5F-6EA51E036668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2F279DC9-A2F6-A138-0CD4-E21536D050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11540" y="139294"/>
            <a:ext cx="3017782" cy="9632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FF95A225-4263-DAB5-F657-808C833394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4"/>
          <a:stretch>
            <a:fillRect/>
          </a:stretch>
        </p:blipFill>
        <p:spPr>
          <a:xfrm>
            <a:off x="4648200" y="1216645"/>
            <a:ext cx="3017782" cy="551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30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B3F94-E00D-28C0-34D7-57356BF95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E33D96F-3F56-2881-CB46-DB03FB004367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78379A1E-EE6B-7F82-2712-21E2D8F07154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9B44356-D789-6211-E3A7-0ACB9E9CD375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0B2070E8-75A5-2506-9777-5496C771B23D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960A912-E6B5-6290-F301-135A086C4CF8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F3A78EF4-DFC2-F47B-0E0B-44B0E541FF96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5D8B1888-B6C7-5D60-789F-2AAB961A8BCF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09EE466E-53A6-AA5B-D6BB-36E6FF17A2CA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798A93C7-1E4C-E8E1-2CF1-9F24EBA0F56A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B85039EE-C66C-77AB-9168-AFC35B4DB140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DABC1628-D13B-5838-A855-7B207D6C841C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9798C0BA-2950-BD92-C6E7-FA928B43C7F1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BFB5B201-D1C3-E3F0-FE17-E162689B8F17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4FD5DB32-700A-6DED-8F05-5A4E23F1897C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A98FAA63-D420-3DC6-B8E5-EFCCB28964D5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B28700E2-5757-B7A4-4D95-490FE640C2EF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62D8BD4A-297E-4C34-7EC1-D33574C39CCB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9DA207EE-4030-BC96-1800-6824E7B7F950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B43EE2B8-B473-F5AA-57E7-579E94EDB413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E7C07AAD-0E44-CC82-5B95-A865DCC5CF3B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2F884275-2518-3199-0790-3916ECC274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4F6A097-F63A-C57A-BD95-EB96F29AA5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044" y="2362200"/>
            <a:ext cx="9085910" cy="328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27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808F9-98C6-C685-3621-2416E3081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5CAF8E8-58C4-17F2-6932-7E15866040DB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FA605FAE-7341-7F9F-ABC0-C9BBD5EA6954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C109B49-A2D9-C142-BFFC-81CCE9A405C5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3C4CB355-E4E3-EB33-2C36-934A9F41AF7D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25BC4A99-E7B7-D1C5-E557-F4864E45B9B4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8507A441-9A76-835F-3C20-F110128D15A7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9BDCF74D-5EE1-EAAA-DFD4-921B0C6D2BD2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8F83163C-2F80-A36B-7A43-CC644B5983CB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010F1F46-0858-182A-8646-1C7C5B190847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E78CCE7D-238D-2149-3105-E58BCCF5496D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46D7254A-FF3F-FDEF-D97C-49785B46B5D4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AF980DA8-D0B3-F0DC-3C51-015D12257980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4E197EBE-3543-3A6E-8128-EB610674570F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5A671EC9-13CF-8AB5-CA5C-8D6D00FCA731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B49417DF-DCF5-C01C-835C-5D78207F0562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221F0300-518C-95F5-8CBF-554BAF0FE060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E1CDEE9B-CDA9-2F70-BB89-641F1855CD09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5790B3F2-28A2-AFCF-9E55-A73BCCEDC5D9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C878BD42-043E-A9DC-E0D9-8D2C2C1A54FD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606E6979-AA20-F3DE-2182-4B357B5A5890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3D4CEA9A-929B-D664-3953-B11AFA3B31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0AF604C7-0274-5E65-C14B-A859B90C73C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306" y="2819400"/>
            <a:ext cx="9535385" cy="231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14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5D81D-E471-1A9A-9B9F-990D98C1E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61749FD-2F73-39F3-4B86-2F5F62195C67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7A56D932-1B5E-4E0B-B55D-B7290ACB62DF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7C6CB0D8-E6CB-AA5B-FF60-E460956B550F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18F8F55F-540E-2E30-1FD0-1FC3FB03F8D2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C2442EC3-29C3-2301-E963-F06353FBA269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3D169BBB-B13E-E64E-A94E-0DFC35C946E8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78FE35F3-F12F-765A-EDC9-22C3A4252FE6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C89BFEFE-56AA-A4CF-9A47-E99E6171E82A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B54E7D31-2004-3B76-D564-B2B4090D304D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68D4FBA1-9AA2-80FE-4EC6-139000DE6E74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2DC87231-0B4C-0B97-0B04-4FB5078DFA13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5C8065F8-6D06-71C5-CF01-88572355B440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F3739EAC-9F5B-86C6-BA29-8937811CD724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561AB173-8CEC-E703-1BCA-D7D870A3DB56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73AD4929-32FD-59B9-3661-2CECAA0FEDDF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EB3341C0-2D36-FDAB-23F8-EF95E7CCF3C7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44EB927A-A16A-34F5-9626-1BB8C68ED4A2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BAEAB6ED-11A4-605C-7CCB-C1C26BD0AF37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30D78CFF-47FB-8D7A-31A9-FC8AED8819BC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75F6C401-08E8-5211-8607-C409CC743C33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9E33CD13-13DB-50CB-6CCE-8EC168B017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20B4051-E76A-19C9-F5CF-FFA85F859B0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8" y="2971800"/>
            <a:ext cx="11262362" cy="205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8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grpSp>
        <p:nvGrpSpPr>
          <p:cNvPr id="2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5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1368B-BE94-A5E8-8560-DA827EBB2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777D504-9FCF-9EF6-2726-82642E2F49F6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B1A416CB-92BE-044A-3456-36A58586F17C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1AE19C94-1BC9-E38D-696B-8F280910B187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1382FE8-AF07-A2E9-EB04-A5D76DC71557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6B853D55-B55C-3368-C487-334A48368CEF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2AE2EF6E-D487-2CEB-2FAE-BE679C272542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9374680F-9880-9640-62A9-18AEA91E1F7C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04960CA4-644E-73CE-5D7E-19A1FC126E65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6C2B9B80-5E0D-5E58-A146-443E53865733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59DE2750-3CC7-8F2C-CD31-7F054B623BBE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B9C8399D-D918-7ED2-65FE-CF08A1D45D8C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3DBC2BA9-DECB-16AD-E910-826D88406C77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4B879E4D-3151-6E52-3864-E6DC3C3EC10F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8BE1A07B-F62D-EFB9-542E-77FC566AC1C4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ACBEF9DB-9DAF-A4A1-E071-ED7C639B5143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95F63BF3-3563-4D0E-EBD2-65F19C068784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00EE24C3-B2B1-A799-DCB8-82CAEC756A53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05FA6A3D-B33E-38CB-96B0-BF8FEABB618A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888B8770-AF9E-A124-2145-F460E57CB844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B9490C6A-8B18-12DC-17EC-1ED10F374802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id="{C27611D1-3EE5-E0E4-9123-72DE3EDB395D}"/>
              </a:ext>
            </a:extLst>
          </p:cNvPr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5B765E9-3B1F-9B2D-0D5C-099CAEBFD3A4}"/>
              </a:ext>
            </a:extLst>
          </p:cNvPr>
          <p:cNvSpPr txBox="1"/>
          <p:nvPr/>
        </p:nvSpPr>
        <p:spPr>
          <a:xfrm>
            <a:off x="298515" y="2639784"/>
            <a:ext cx="77254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latinLnBrk="1">
              <a:buAutoNum type="arabicPeriod"/>
            </a:pPr>
            <a:r>
              <a:rPr lang="en-US" altLang="zh-CN" sz="1600" dirty="0"/>
              <a:t>Large Language Models (LLMs) have been used as experts to infer causal graphs, often by repeatedly applying </a:t>
            </a:r>
            <a:r>
              <a:rPr lang="en-US" altLang="zh-CN" sz="1600" b="1" dirty="0"/>
              <a:t>a pairwise prompt </a:t>
            </a:r>
            <a:r>
              <a:rPr lang="en-US" altLang="zh-CN" sz="1600" dirty="0"/>
              <a:t>that asks about the causal relationship of each variable pair. However, such experts, including human domain experts, cannot distinguish between direct and indirect effects given a pairwise prompt</a:t>
            </a:r>
            <a:r>
              <a:rPr lang="en-US" altLang="zh-CN" sz="1600" b="1" dirty="0"/>
              <a:t>. </a:t>
            </a:r>
            <a:r>
              <a:rPr lang="en-US" altLang="zh-CN" sz="1600" dirty="0"/>
              <a:t>LLMs are imperfect experts and we find that pairwise prompts lead to multiple cycles.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AE45B93E-617F-1FE4-A66F-41DDFDFD1B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15" y="5029200"/>
            <a:ext cx="8565622" cy="49534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57DA7A0A-E9CC-E580-57A9-250490487A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121" y="1447800"/>
            <a:ext cx="2682472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0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35B04-CEB8-C644-D797-10C9DD855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5BB8E9E2-9995-6BCB-24E8-3A9E42E68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184" y="1304290"/>
            <a:ext cx="6165114" cy="5319221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1BE12419-78E0-DAFE-1E06-CFF425D81F6D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5B45E02D-D91E-93A7-D91B-1ACEB05898B7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2101F742-1D05-7782-9F67-C4EC8090A5D8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5BDDB2BF-01D4-1380-C66F-49BAA8F44BDF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131237AF-7D35-C508-E69F-FD94A43F1EB5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B168DB99-D5BB-BC1D-FFC3-E3DB28B5FC02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7DF6360E-269F-4AA7-3DC8-80F7F40CDA57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D0AF2052-44E4-D242-B5F8-7682ABFEEB63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FF84AE6E-ED64-16FE-632F-396A47CC8FCA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3CBAC986-A15A-0BF9-A26C-3EE60534EF68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27738B1C-5104-DD59-B6E3-34BDEA4808DD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5FFC65B6-CB74-1067-0A43-576CF8198A2F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082B369A-2B7D-A94C-F0B5-B7667582C11F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83EEC827-9B7D-59F5-A14A-3B63952DEE7D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30A9ED7F-3077-2BB4-F1C9-B97A5C80230A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D1AFF608-2FF1-1742-C241-B102C08AC572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B90AD8D8-10FE-9A2D-58D8-1161D68C3CF1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2078BCBF-3429-A7AF-D9EB-27D7113E019C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75B28F49-E453-6EF3-A060-0F3676BCBBBA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4C3F7709-E696-325D-013C-15F1824728A4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id="{D2B10B64-6899-4969-FEF9-92B121AE26A8}"/>
              </a:ext>
            </a:extLst>
          </p:cNvPr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049393F2-799B-37E9-3CDF-6639CD19B394}"/>
              </a:ext>
            </a:extLst>
          </p:cNvPr>
          <p:cNvSpPr txBox="1"/>
          <p:nvPr/>
        </p:nvSpPr>
        <p:spPr>
          <a:xfrm>
            <a:off x="121479" y="2743200"/>
            <a:ext cx="570068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latinLnBrk="1">
              <a:buFontTx/>
              <a:buAutoNum type="arabicPeriod"/>
            </a:pPr>
            <a:r>
              <a:rPr lang="en-US" altLang="zh-CN" sz="1600" dirty="0"/>
              <a:t>Large Language Models (LLMs) have been used as experts to infer causal graphs, often by repeatedly applying </a:t>
            </a:r>
            <a:r>
              <a:rPr lang="en-US" altLang="zh-CN" sz="1600" b="1" dirty="0"/>
              <a:t>a pairwise prompt </a:t>
            </a:r>
            <a:r>
              <a:rPr lang="en-US" altLang="zh-CN" sz="1600" dirty="0"/>
              <a:t>that asks about the causal relationship of each variable pair. However, such experts, including human domain experts, cannot distinguish between direct and indirect effects given a pairwise prompt.</a:t>
            </a:r>
            <a:r>
              <a:rPr lang="en-US" altLang="zh-CN" sz="1600" b="1" dirty="0"/>
              <a:t> Therefore, instead of the graph, we propose that causal order be used as a more stable output interface for utilizing expert knowledge.</a:t>
            </a:r>
            <a:endParaRPr lang="en-US" altLang="zh-CN" sz="1600" dirty="0"/>
          </a:p>
          <a:p>
            <a:pPr marL="342900" indent="-342900" eaLnBrk="0" latinLnBrk="1">
              <a:buAutoNum type="arabicPeriod"/>
            </a:pPr>
            <a:r>
              <a:rPr lang="en-US" altLang="zh-CN" sz="1600" dirty="0"/>
              <a:t>LLMs are imperfect experts and we find that pairwise prompts lead to multiple cycles.</a:t>
            </a:r>
          </a:p>
        </p:txBody>
      </p:sp>
    </p:spTree>
    <p:extLst>
      <p:ext uri="{BB962C8B-B14F-4D97-AF65-F5344CB8AC3E}">
        <p14:creationId xmlns:p14="http://schemas.microsoft.com/office/powerpoint/2010/main" val="929640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1D49D-ED64-9181-7CB3-9CC245E44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BFACD9C-FD7A-981A-0C76-BB3FE0E3699D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1E91F904-5EDF-3010-B912-E41A21A54560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E59CB601-B261-637D-1428-92D09F203101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73175C60-B961-7115-DA39-C3F6C930F932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12B373BE-C4BF-BBAF-F8AD-A7093CA967F7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4C62315C-1CA7-B83C-5CF2-709317ADC5E2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DBCF6B9A-B277-B374-4EFB-B69A1A63E554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9DB843C6-61F7-1B9F-E729-EAD99C00C758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96A31C6A-7EB6-D7C6-7880-F4F719170CCD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9A93E749-D69F-C79E-749D-E10AB3DAD813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87963EDB-FDD6-4E46-0CEA-1CFDFBC83B79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D3F16DD5-0761-2652-AA50-EE501DBF4747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026FA21C-C4C6-5109-764A-C0D8EFD50B05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2381F2AA-0B65-A08C-56F0-232D4ADE0BD2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38BD9D01-5F98-1B56-2BEA-BBF0A325B2D1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B95C4357-DF17-8751-2986-D650B6043D6A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7E6C7EAD-B7FA-C1B5-A6AA-802A011B9075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FCB4BFB7-413C-20FD-994A-C05186203534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F878D0A1-6D1F-FA1A-0150-A138DFFFD61B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04521FB0-9714-723D-89C8-E18835D55BAF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4" name="object 16">
            <a:extLst>
              <a:ext uri="{FF2B5EF4-FFF2-40B4-BE49-F238E27FC236}">
                <a16:creationId xmlns:a16="http://schemas.microsoft.com/office/drawing/2014/main" id="{124F1A0D-1467-9047-327A-6E2CB7183E74}"/>
              </a:ext>
            </a:extLst>
          </p:cNvPr>
          <p:cNvSpPr txBox="1"/>
          <p:nvPr/>
        </p:nvSpPr>
        <p:spPr>
          <a:xfrm>
            <a:off x="48387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BC856E08-5C9E-2982-FBD1-7BAADE3CEA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407" y="1482775"/>
            <a:ext cx="6043184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76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/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DFAA8AB0-8CB5-A1B5-D753-FAE703C9FD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42" y="2293612"/>
            <a:ext cx="6165114" cy="35359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6B66D-0EF3-3FC2-B323-B8D9EADB7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73A8A1F-9ED3-5387-1285-26DDD6DDC144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7F3606EE-6366-C16B-D1D5-6C712F1DD606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AFF31E40-8765-1432-89D2-F186388DCA04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3742E65-7448-1FA4-9479-8CCE08159B8B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36058AC9-BC25-6CB5-185D-6EFFED17536D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B845F6AA-04CE-33CE-382A-D629BB41DAD7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D34F6659-3394-52D0-B367-01602C0551D9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62893139-E8A4-86AD-EB90-34D53EA2D74B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470D08A5-F054-1F5F-221E-9D5FABDB5FBB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75176279-40F4-70B9-80A0-4101B602A15B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A885EA07-5012-2F6E-A40F-8B5840763615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2532B164-818F-DBD5-2F32-23B5FCA19D63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AF7438E1-9FE0-AF5C-9094-274E06959F17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39CF7CCD-F3E7-8BBE-BA60-533F8145E23E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015A82E9-A371-51DA-CEC8-B16A85DFD4B1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CADEA6C2-A673-E8F2-E120-886A078C887B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A5EEF085-3E22-3A4A-8722-C03F8E19552D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9AE3546B-3561-1AAC-12AF-914642B5A9CE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CA6AC4FC-E458-515F-43A2-085F9C43902A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C98D6BDA-73A3-E9A8-7CA8-85B21D9C7878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F51E5EE9-9CE1-4114-5407-6F2F2DFF88D6}"/>
              </a:ext>
            </a:extLst>
          </p:cNvPr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A58C6A94-5A8E-B9A5-835F-FCBB1CC2E9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99" y="2362200"/>
            <a:ext cx="6553200" cy="324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6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EBB75-B709-BCD0-D4CD-FDE775363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F0A2627-3210-E062-0760-9BB7F899CC4B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38C657FA-6615-ECB6-3CE1-A7C60BF8C17A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01E1E10B-7CE1-464F-AFEB-7FA74D38CC53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8BFC9F30-FC1B-A318-0198-7AFAFE88B5DE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865792F1-40EF-2972-EA75-CE7982FFCA8F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5C17D77D-F7DC-514E-1547-7691DA9AA803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3361CBBE-96AF-8F5E-B361-71FF839713F5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EA777550-0A2C-274E-88BE-7B33D886AA08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8C72D313-AEDB-DE9E-65F7-5EB51559B82C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94AD4D47-D321-0E94-E947-5A8DFB303FF0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24913145-533C-8482-3F1F-410841BF1AEE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DC1966CD-F84D-6255-F3A2-E7248A0AEA49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CA93C0F3-0B80-2F9F-6798-114A7A088FB2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B7D0F974-8789-273C-C84D-267D8BF7633D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D3CB9D81-623F-4773-83C0-36A47EB3A174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D8EA8C42-8731-56AB-95B6-680D7D0A7A6B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B5FC8653-C760-C1E9-48BC-B849FBB0D696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F4870E0F-125B-B25B-2B2C-C4668495F8B7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027CDF2A-33C3-48DE-6D94-C51BDAA3633C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359792D8-03E1-1B93-03A3-17356CEEE08B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AE33F34E-BB90-5450-5638-11064DC51FFD}"/>
              </a:ext>
            </a:extLst>
          </p:cNvPr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27C5E367-CFAF-3EEA-8737-EE17C97B84E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963" y="2362200"/>
            <a:ext cx="8436071" cy="32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57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73944-F97A-B87D-F838-9CE59CB07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02F90E7-6D36-EEED-D138-DEC0CE6E39BA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0E2F1593-B095-31E8-7EE5-4D534C6347DD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6804914B-C4F6-7D56-73CC-95585ACDD1B8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049B5D13-2A84-BECB-EBF7-A69F3C353143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36D38A00-B417-BD12-5D38-E44AFACDC68A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E7B0F56F-3125-4EE9-7265-B602921D3079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5983705C-50DE-948F-B763-A21FC2EC6B71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CF2044A0-240B-5E18-913F-3F1A83374364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A4D459C9-833F-0004-4A52-F6EDCBDD0496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CA51D6A4-B59E-ED67-BD82-2B67A9050AF5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0368867B-8D08-0635-6C79-2A4BF35F8787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2D1FE96C-CCAA-E47A-CB6D-6D2F1FA3357E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FCF9DD79-4E97-C0EC-EE1E-3F8846DCD2C4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F9EE40B6-E60C-5EC1-57F8-F91643CAC953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F5874BA3-9B2F-E9E7-0A07-8D437499DC6B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9FD9968F-D632-918D-7C30-B2EB032D1008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C2A30481-4D55-054E-4294-037C75BF3DF3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7F8497A6-E901-2461-6D28-EF8AAE45F0E3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D2BDB6B9-4F3B-D433-E4D4-3BE534D13D84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426E86C9-463A-5411-9A77-22B24DB5D2C2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A1891240-7C1B-A34C-5BAB-B3C88E97E0D4}"/>
              </a:ext>
            </a:extLst>
          </p:cNvPr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8F4C5489-CFAE-BACC-4800-3BA59F5374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687" y="1676400"/>
            <a:ext cx="6165114" cy="486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01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17B83687-0E6E-A583-7BF2-02996AB75D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9C72722-5DC8-FC72-260F-F7864BA179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37" y="2362200"/>
            <a:ext cx="3366644" cy="3635629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2C76186-39B5-3C69-C15B-30F2B8345FE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362200"/>
            <a:ext cx="3984665" cy="3526536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3d66cf53-fad4-4210-83ab-f3fa70c6c52a"/>
  <p:tag name="COMMONDATA" val="eyJoZGlkIjoiNmQwZDNhOTEzOTNjOWE2ZmE5ZjgyMWJlMDgzMDhkYW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5085</TotalTime>
  <Words>764</Words>
  <Application>Microsoft Office PowerPoint</Application>
  <PresentationFormat>宽屏</PresentationFormat>
  <Paragraphs>198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Noto Sans Mono CJK HK</vt:lpstr>
      <vt:lpstr>等线</vt:lpstr>
      <vt:lpstr>Arial</vt:lpstr>
      <vt:lpstr>Calibri</vt:lpstr>
      <vt:lpstr>Times New Roman</vt:lpstr>
      <vt:lpstr>Trebuchet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-swing J</cp:lastModifiedBy>
  <cp:revision>452</cp:revision>
  <dcterms:created xsi:type="dcterms:W3CDTF">2023-09-17T03:47:00Z</dcterms:created>
  <dcterms:modified xsi:type="dcterms:W3CDTF">2026-01-02T06:50:56Z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2023-09-01T00:00:00Z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2023-09-22T00:00:00Z</vt:filetime>
  </property>
  <property fmtid="{D5CDD505-2E9C-101B-9397-08002B2CF9AE}" pid="5" name="ICV">
    <vt:lpwstr>165D8468441041F7A078704589CAA259_13</vt:lpwstr>
  </property>
  <property fmtid="{D5CDD505-2E9C-101B-9397-08002B2CF9AE}" pid="6" name="KSOProductBuildVer">
    <vt:lpwstr>2052-12.1.0.20784</vt:lpwstr>
  </property>
</Properties>
</file>